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4063" cy="10234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23/06/2026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243406"/>
            <a:ext cx="4819135" cy="6381329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76504" y="142418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76504" y="1130101"/>
            <a:ext cx="4537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Designação do projeto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a Modelos de Negócio para a Transição Digital (</a:t>
            </a:r>
            <a:r>
              <a:rPr lang="pt-PT" sz="1000" dirty="0" err="1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Coaching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4.0)</a:t>
            </a:r>
            <a:b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Código do projeto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19823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Entidade beneficiária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Neurónio Cristalino, Lda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76504" y="2612381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76505" y="1931531"/>
            <a:ext cx="45373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aprovação | 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06-05-2025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início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25-11-2025</a:t>
            </a:r>
            <a:b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conclusão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30-06-2026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 total elegível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10.000,00€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financeiro da União Europeia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10.000,00€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176504" y="2861095"/>
            <a:ext cx="44137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Objetivos, atividades e resultados esperados/atingidos: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Implementação de uma plataforma de gestão clínica digital (Software Eloh Patient), o projeto pretende simplificar a comunicação médico-paciente, digitalizar os processos de agendamento e gestão de consultas, reforçar a presença digital da Neurónio Cristalino, Lda e melhorar a experiência do utente, esperando-se ganhos significativos de eficiência operacional, qualidade do serviço e fidelização de clientes.</a:t>
            </a:r>
          </a:p>
          <a:p>
            <a:pPr algn="just"/>
            <a:endParaRPr lang="pt-PT" sz="1000" dirty="0">
              <a:solidFill>
                <a:schemeClr val="bg1">
                  <a:lumMod val="50000"/>
                </a:schemeClr>
              </a:solidFill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Objetivos dos investimentos: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Componente 16 – Empresas 4.0, integrada na dimensão da Transição Digital. Fomentar a integração de tecnologia nas PME, apoiando o desenvolvimento de processos e competências organizacionais que fomentem a transformação digital do seu modelo de  negócio.</a:t>
            </a:r>
          </a:p>
          <a:p>
            <a:endParaRPr lang="pt-PT" sz="1000" dirty="0">
              <a:solidFill>
                <a:schemeClr val="bg1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Os investimentos enquadram-se nas seguintes tipologias: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a Modelos de Negócios para a Transição Digital (Coaching 4.0) – Atribuição  de Vales para Apoiar os Modelos de Negócio para a Transição Digital das PME.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EB1F99C-EFE6-51E3-FD75-E7B28F237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504" y="366610"/>
            <a:ext cx="4375195" cy="63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203</Words>
  <Application>Microsoft Office PowerPoint</Application>
  <PresentationFormat>Ecrã Panorâmico</PresentationFormat>
  <Paragraphs>14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Dinis Monteiro</cp:lastModifiedBy>
  <cp:revision>60</cp:revision>
  <cp:lastPrinted>2025-12-23T11:36:52Z</cp:lastPrinted>
  <dcterms:created xsi:type="dcterms:W3CDTF">2016-05-05T08:41:36Z</dcterms:created>
  <dcterms:modified xsi:type="dcterms:W3CDTF">2026-06-23T15:00:52Z</dcterms:modified>
</cp:coreProperties>
</file>